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8" r:id="rId4"/>
    <p:sldId id="259" r:id="rId5"/>
    <p:sldId id="257" r:id="rId6"/>
    <p:sldId id="260" r:id="rId7"/>
    <p:sldId id="262" r:id="rId8"/>
    <p:sldId id="263" r:id="rId9"/>
    <p:sldId id="270" r:id="rId10"/>
    <p:sldId id="266" r:id="rId11"/>
    <p:sldId id="267" r:id="rId12"/>
    <p:sldId id="268" r:id="rId13"/>
    <p:sldId id="269" r:id="rId14"/>
    <p:sldId id="265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4326" y="1043609"/>
            <a:ext cx="8915399" cy="2262781"/>
          </a:xfrm>
        </p:spPr>
        <p:txBody>
          <a:bodyPr/>
          <a:lstStyle/>
          <a:p>
            <a:r>
              <a:rPr lang="es-ES" dirty="0" smtClean="0"/>
              <a:t>La circunferencia.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54988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6090" y="166910"/>
            <a:ext cx="8911687" cy="1280890"/>
          </a:xfrm>
        </p:spPr>
        <p:txBody>
          <a:bodyPr/>
          <a:lstStyle/>
          <a:p>
            <a:r>
              <a:rPr lang="es-ES" dirty="0" smtClean="0"/>
              <a:t>Aplicaciones.</a:t>
            </a:r>
            <a:endParaRPr lang="es-CL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28730" y="16035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08" y="1603513"/>
            <a:ext cx="9236765" cy="193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1755" y="3260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2013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40" y="609600"/>
            <a:ext cx="10045148" cy="56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46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7" y="331304"/>
            <a:ext cx="10429461" cy="595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367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2035"/>
            <a:ext cx="10787269" cy="645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294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 descr="Imagen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48" y="0"/>
            <a:ext cx="8256104" cy="66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593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 descr="Resultado de imagen para circunferencia como con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57" y="172279"/>
            <a:ext cx="8481391" cy="65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4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2594" y="345815"/>
            <a:ext cx="8911687" cy="1280890"/>
          </a:xfrm>
        </p:spPr>
        <p:txBody>
          <a:bodyPr/>
          <a:lstStyle/>
          <a:p>
            <a:r>
              <a:rPr lang="es-ES" dirty="0" smtClean="0"/>
              <a:t>Como lugar geométrico.</a:t>
            </a:r>
            <a:endParaRPr lang="es-CL" dirty="0"/>
          </a:p>
        </p:txBody>
      </p:sp>
      <p:pic>
        <p:nvPicPr>
          <p:cNvPr id="5122" name="Picture 2" descr="Resultado de imagen para circunferencia como con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55" y="1364975"/>
            <a:ext cx="8008815" cy="481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5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7307" y="253049"/>
            <a:ext cx="8911687" cy="1280890"/>
          </a:xfrm>
        </p:spPr>
        <p:txBody>
          <a:bodyPr/>
          <a:lstStyle/>
          <a:p>
            <a:r>
              <a:rPr lang="es-ES" dirty="0" smtClean="0"/>
              <a:t>Circunferencia como cónica</a:t>
            </a:r>
            <a:endParaRPr lang="es-CL" dirty="0"/>
          </a:p>
        </p:txBody>
      </p:sp>
      <p:pic>
        <p:nvPicPr>
          <p:cNvPr id="2050" name="Picture 2" descr="Resultado de imagen para circunferencia como con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08" y="1285462"/>
            <a:ext cx="7849788" cy="478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23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4277" y="213292"/>
            <a:ext cx="8911687" cy="1280890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3074" name="Picture 2" descr="Resultado de imagen para circunferencia como con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95" y="1300998"/>
            <a:ext cx="7739269" cy="496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60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Elementos </a:t>
            </a:r>
            <a:endParaRPr lang="es-CL" dirty="0"/>
          </a:p>
        </p:txBody>
      </p:sp>
      <p:pic>
        <p:nvPicPr>
          <p:cNvPr id="1032" name="Picture 8" descr="Resultado de imagen para circunferenc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8" y="2451722"/>
            <a:ext cx="3786664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498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9985" y="0"/>
            <a:ext cx="8911687" cy="1280890"/>
          </a:xfrm>
        </p:spPr>
        <p:txBody>
          <a:bodyPr/>
          <a:lstStyle/>
          <a:p>
            <a:r>
              <a:rPr lang="es-ES" dirty="0" smtClean="0"/>
              <a:t>La circunferencia como lugar geométrico</a:t>
            </a:r>
            <a:endParaRPr lang="es-CL" dirty="0"/>
          </a:p>
        </p:txBody>
      </p:sp>
      <p:pic>
        <p:nvPicPr>
          <p:cNvPr id="4098" name="Picture 2" descr="Resultado de imagen para circunferencia como con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78" y="1280890"/>
            <a:ext cx="8189843" cy="545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49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0804" y="292806"/>
            <a:ext cx="8911687" cy="1280890"/>
          </a:xfrm>
        </p:spPr>
        <p:txBody>
          <a:bodyPr/>
          <a:lstStyle/>
          <a:p>
            <a:r>
              <a:rPr lang="es-ES" dirty="0" smtClean="0"/>
              <a:t>Ecuación de la circunferencia con centro en el origen.</a:t>
            </a:r>
            <a:endParaRPr lang="es-CL" dirty="0"/>
          </a:p>
        </p:txBody>
      </p:sp>
      <p:pic>
        <p:nvPicPr>
          <p:cNvPr id="6146" name="Picture 2" descr="Resultado de imagen para circunferencia como con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7" y="1573696"/>
            <a:ext cx="9422294" cy="45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36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 descr="Resultado de imagen para circunferencia como con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0" y="808383"/>
            <a:ext cx="9210261" cy="575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84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43" y="4629771"/>
            <a:ext cx="8587409" cy="170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97" y="654120"/>
            <a:ext cx="10098156" cy="120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43" y="2390154"/>
            <a:ext cx="9554818" cy="188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476631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</TotalTime>
  <Words>28</Words>
  <Application>Microsoft Office PowerPoint</Application>
  <PresentationFormat>Panorámica</PresentationFormat>
  <Paragraphs>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Espiral</vt:lpstr>
      <vt:lpstr>La circunferencia.</vt:lpstr>
      <vt:lpstr>Como lugar geométrico.</vt:lpstr>
      <vt:lpstr>Circunferencia como cónica</vt:lpstr>
      <vt:lpstr>Presentación de PowerPoint</vt:lpstr>
      <vt:lpstr>Elementos </vt:lpstr>
      <vt:lpstr>La circunferencia como lugar geométrico</vt:lpstr>
      <vt:lpstr>Ecuación de la circunferencia con centro en el origen.</vt:lpstr>
      <vt:lpstr>Presentación de PowerPoint</vt:lpstr>
      <vt:lpstr>Presentación de PowerPoint</vt:lpstr>
      <vt:lpstr>Aplicaciones.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Montoya</dc:creator>
  <cp:lastModifiedBy>Montoya</cp:lastModifiedBy>
  <cp:revision>2</cp:revision>
  <dcterms:created xsi:type="dcterms:W3CDTF">2018-04-17T13:45:23Z</dcterms:created>
  <dcterms:modified xsi:type="dcterms:W3CDTF">2018-04-17T14:08:11Z</dcterms:modified>
</cp:coreProperties>
</file>